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embeddedFontLst>
    <p:embeddedFont>
      <p:font typeface="Microsoft Sans Serif" pitchFamily="34" charset="0"/>
      <p:regular r:id="rId9"/>
    </p:embeddedFont>
    <p:embeddedFont>
      <p:font typeface="Calibri" pitchFamily="34" charset="0"/>
      <p:regular r:id="rId10"/>
      <p:bold r:id="rId11"/>
      <p:italic r:id="rId12"/>
      <p:boldItalic r:id="rId13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5.fntdata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font" Target="fonts/font2.fntdata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6134AE-FEC9-42EA-98FA-67A169D4766D}" type="datetimeFigureOut">
              <a:rPr lang="en-US" smtClean="0"/>
              <a:t>5/25/2015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CA037C-05FD-44F2-BF89-A8A0DE481C3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6134AE-FEC9-42EA-98FA-67A169D4766D}" type="datetimeFigureOut">
              <a:rPr lang="en-US" smtClean="0"/>
              <a:t>5/25/2015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CA037C-05FD-44F2-BF89-A8A0DE481C3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6134AE-FEC9-42EA-98FA-67A169D4766D}" type="datetimeFigureOut">
              <a:rPr lang="en-US" smtClean="0"/>
              <a:t>5/25/2015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CA037C-05FD-44F2-BF89-A8A0DE481C3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6134AE-FEC9-42EA-98FA-67A169D4766D}" type="datetimeFigureOut">
              <a:rPr lang="en-US" smtClean="0"/>
              <a:t>5/25/2015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CA037C-05FD-44F2-BF89-A8A0DE481C3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6134AE-FEC9-42EA-98FA-67A169D4766D}" type="datetimeFigureOut">
              <a:rPr lang="en-US" smtClean="0"/>
              <a:t>5/25/2015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CA037C-05FD-44F2-BF89-A8A0DE481C3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6134AE-FEC9-42EA-98FA-67A169D4766D}" type="datetimeFigureOut">
              <a:rPr lang="en-US" smtClean="0"/>
              <a:t>5/25/2015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CA037C-05FD-44F2-BF89-A8A0DE481C3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6134AE-FEC9-42EA-98FA-67A169D4766D}" type="datetimeFigureOut">
              <a:rPr lang="en-US" smtClean="0"/>
              <a:t>5/25/2015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CA037C-05FD-44F2-BF89-A8A0DE481C3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6134AE-FEC9-42EA-98FA-67A169D4766D}" type="datetimeFigureOut">
              <a:rPr lang="en-US" smtClean="0"/>
              <a:t>5/25/2015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CA037C-05FD-44F2-BF89-A8A0DE481C3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6134AE-FEC9-42EA-98FA-67A169D4766D}" type="datetimeFigureOut">
              <a:rPr lang="en-US" smtClean="0"/>
              <a:t>5/25/2015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CA037C-05FD-44F2-BF89-A8A0DE481C3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6134AE-FEC9-42EA-98FA-67A169D4766D}" type="datetimeFigureOut">
              <a:rPr lang="en-US" smtClean="0"/>
              <a:t>5/25/2015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CA037C-05FD-44F2-BF89-A8A0DE481C3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6134AE-FEC9-42EA-98FA-67A169D4766D}" type="datetimeFigureOut">
              <a:rPr lang="en-US" smtClean="0"/>
              <a:t>5/25/2015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CA037C-05FD-44F2-BF89-A8A0DE481C3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6134AE-FEC9-42EA-98FA-67A169D4766D}" type="datetimeFigureOut">
              <a:rPr lang="en-US" smtClean="0"/>
              <a:t>5/25/2015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CA037C-05FD-44F2-BF89-A8A0DE481C3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6134AE-FEC9-42EA-98FA-67A169D4766D}" type="datetimeFigureOut">
              <a:rPr lang="en-US" smtClean="0"/>
              <a:t>5/25/2015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CA037C-05FD-44F2-BF89-A8A0DE481C3D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spAutoFit/>
          </a:bodyPr>
          <a:lstStyle/>
          <a:p>
            <a:r>
              <a:rPr lang="vi-VN" smtClean="0">
                <a:solidFill>
                  <a:srgbClr val="373737"/>
                </a:solidFill>
                <a:latin typeface="Microsoft Sans Serif"/>
              </a:rPr>
              <a:t>BÀI 1 Lắp mạch đèn huỳnh quang</a:t>
            </a:r>
            <a:endParaRPr lang="en-US">
              <a:solidFill>
                <a:srgbClr val="373737"/>
              </a:solidFill>
              <a:latin typeface="Microsoft Sans Serif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CA037C-05FD-44F2-BF89-A8A0DE481C3D}" type="slidenum">
              <a:rPr lang="en-US" smtClean="0"/>
              <a:t>1</a:t>
            </a:fld>
            <a:endParaRPr 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69441"/>
          </a:xfrm>
        </p:spPr>
        <p:txBody>
          <a:bodyPr>
            <a:spAutoFit/>
          </a:bodyPr>
          <a:lstStyle/>
          <a:p>
            <a:r>
              <a:rPr lang="vi-VN" smtClean="0">
                <a:solidFill>
                  <a:srgbClr val="000000"/>
                </a:solidFill>
                <a:latin typeface="Microsoft Sans Serif"/>
              </a:rPr>
              <a:t>Khảo sát sơ đồ </a:t>
            </a:r>
            <a:endParaRPr lang="en-US">
              <a:solidFill>
                <a:srgbClr val="000000"/>
              </a:solidFill>
              <a:latin typeface="Microsoft Sans Serif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vi-VN" smtClean="0">
                <a:latin typeface="Microsoft Sans Serif"/>
              </a:rPr>
              <a:t>khảo sát sơ đồ nguyên lý từ giáo trình</a:t>
            </a:r>
          </a:p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CA037C-05FD-44F2-BF89-A8A0DE481C3D}" type="slidenum">
              <a:rPr lang="en-US" smtClean="0"/>
              <a:t>2</a:t>
            </a:fld>
            <a:endParaRPr 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46550"/>
          </a:xfrm>
        </p:spPr>
        <p:txBody>
          <a:bodyPr>
            <a:spAutoFit/>
          </a:bodyPr>
          <a:lstStyle/>
          <a:p>
            <a:r>
              <a:rPr lang="vi-VN" smtClean="0">
                <a:solidFill>
                  <a:srgbClr val="000000"/>
                </a:solidFill>
                <a:latin typeface="Microsoft Sans Serif"/>
              </a:rPr>
              <a:t>Xác định chức năng, công dụng của các phần tử trong mạch</a:t>
            </a:r>
            <a:endParaRPr lang="en-US">
              <a:solidFill>
                <a:srgbClr val="000000"/>
              </a:solidFill>
              <a:latin typeface="Microsoft Sans Serif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48187"/>
            <a:ext cx="8229600" cy="4525963"/>
          </a:xfrm>
        </p:spPr>
        <p:txBody>
          <a:bodyPr>
            <a:normAutofit/>
          </a:bodyPr>
          <a:lstStyle/>
          <a:p>
            <a:r>
              <a:rPr lang="en-US" sz="2200" smtClean="0">
                <a:latin typeface="Microsoft Sans Serif"/>
              </a:rPr>
              <a:t>balast</a:t>
            </a:r>
          </a:p>
          <a:p>
            <a:pPr lvl="1"/>
            <a:r>
              <a:rPr lang="en-US" sz="2200" smtClean="0">
                <a:latin typeface="Microsoft Sans Serif"/>
              </a:rPr>
              <a:t>Created</a:t>
            </a:r>
          </a:p>
          <a:p>
            <a:pPr lvl="1"/>
            <a:r>
              <a:rPr lang="en-US" sz="2200" smtClean="0">
                <a:latin typeface="Microsoft Sans Serif"/>
              </a:rPr>
              <a:t>Information only</a:t>
            </a:r>
          </a:p>
          <a:p>
            <a:pPr lvl="1"/>
            <a:r>
              <a:rPr lang="en-US" sz="2200" smtClean="0">
                <a:latin typeface="Microsoft Sans Serif"/>
              </a:rPr>
              <a:t>In-house</a:t>
            </a:r>
          </a:p>
          <a:p>
            <a:r>
              <a:rPr lang="en-US" sz="2200" smtClean="0">
                <a:latin typeface="Microsoft Sans Serif"/>
              </a:rPr>
              <a:t>starter</a:t>
            </a:r>
          </a:p>
          <a:p>
            <a:pPr lvl="1"/>
            <a:r>
              <a:rPr lang="en-US" sz="2200" smtClean="0">
                <a:latin typeface="Microsoft Sans Serif"/>
              </a:rPr>
              <a:t>Updated</a:t>
            </a:r>
          </a:p>
          <a:p>
            <a:pPr lvl="1"/>
            <a:r>
              <a:rPr lang="en-US" sz="2200" smtClean="0">
                <a:latin typeface="Microsoft Sans Serif"/>
              </a:rPr>
              <a:t>e-commerce enabled</a:t>
            </a:r>
          </a:p>
          <a:p>
            <a:pPr lvl="1"/>
            <a:r>
              <a:rPr lang="en-US" sz="2200" smtClean="0">
                <a:latin typeface="Microsoft Sans Serif"/>
              </a:rPr>
              <a:t>Frost Design</a:t>
            </a:r>
          </a:p>
          <a:p>
            <a:r>
              <a:rPr lang="vi-VN" sz="2200" smtClean="0">
                <a:latin typeface="Microsoft Sans Serif"/>
              </a:rPr>
              <a:t>bóng đèn</a:t>
            </a:r>
          </a:p>
          <a:p>
            <a:pPr lvl="1"/>
            <a:r>
              <a:rPr lang="en-US" sz="2200" smtClean="0">
                <a:latin typeface="Microsoft Sans Serif"/>
              </a:rPr>
              <a:t>Annual updates</a:t>
            </a:r>
          </a:p>
          <a:p>
            <a:pPr lvl="1"/>
            <a:r>
              <a:rPr lang="en-US" sz="2200" smtClean="0">
                <a:latin typeface="Microsoft Sans Serif"/>
              </a:rPr>
              <a:t>In-house</a:t>
            </a:r>
          </a:p>
          <a:p>
            <a:endParaRPr lang="en-US" sz="220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CA037C-05FD-44F2-BF89-A8A0DE481C3D}" type="slidenum">
              <a:rPr lang="en-US" smtClean="0"/>
              <a:t>3</a:t>
            </a:fld>
            <a:endParaRPr 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46550"/>
          </a:xfrm>
        </p:spPr>
        <p:txBody>
          <a:bodyPr>
            <a:spAutoFit/>
          </a:bodyPr>
          <a:lstStyle/>
          <a:p>
            <a:r>
              <a:rPr lang="vi-VN" smtClean="0">
                <a:solidFill>
                  <a:srgbClr val="000000"/>
                </a:solidFill>
                <a:latin typeface="Microsoft Sans Serif"/>
              </a:rPr>
              <a:t>Những hư hỏng thông thường và cách khắc phục</a:t>
            </a:r>
            <a:endParaRPr lang="en-US">
              <a:solidFill>
                <a:srgbClr val="000000"/>
              </a:solidFill>
              <a:latin typeface="Microsoft Sans Serif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48187"/>
            <a:ext cx="8229600" cy="4525963"/>
          </a:xfrm>
        </p:spPr>
        <p:txBody>
          <a:bodyPr/>
          <a:lstStyle/>
          <a:p>
            <a:r>
              <a:rPr lang="vi-VN" smtClean="0">
                <a:latin typeface="Microsoft Sans Serif"/>
              </a:rPr>
              <a:t>Trình bày các hư hỏng thường gặp và lập bảng báo cáo cho giáo viên đứng lớp</a:t>
            </a:r>
          </a:p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CA037C-05FD-44F2-BF89-A8A0DE481C3D}" type="slidenum">
              <a:rPr lang="en-US" smtClean="0"/>
              <a:t>4</a:t>
            </a:fld>
            <a:endParaRPr 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69441"/>
          </a:xfrm>
        </p:spPr>
        <p:txBody>
          <a:bodyPr>
            <a:spAutoFit/>
          </a:bodyPr>
          <a:lstStyle/>
          <a:p>
            <a:r>
              <a:rPr lang="en-US" smtClean="0">
                <a:solidFill>
                  <a:srgbClr val="000000"/>
                </a:solidFill>
                <a:latin typeface="Microsoft Sans Serif"/>
              </a:rPr>
              <a:t>Vệ sinh công nghiệp</a:t>
            </a:r>
            <a:endParaRPr lang="en-US">
              <a:solidFill>
                <a:srgbClr val="000000"/>
              </a:solidFill>
              <a:latin typeface="Microsoft Sans Serif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>
                <a:latin typeface="Microsoft Sans Serif"/>
              </a:rPr>
              <a:t>Vệ sinh dụng cụ thực tập</a:t>
            </a:r>
          </a:p>
          <a:p>
            <a:pPr lvl="1"/>
            <a:r>
              <a:rPr lang="en-US" smtClean="0">
                <a:latin typeface="Microsoft Sans Serif"/>
              </a:rPr>
              <a:t>relatively economical</a:t>
            </a:r>
          </a:p>
          <a:p>
            <a:pPr lvl="1"/>
            <a:r>
              <a:rPr lang="en-US" smtClean="0">
                <a:latin typeface="Microsoft Sans Serif"/>
              </a:rPr>
              <a:t>fast turn-around</a:t>
            </a:r>
          </a:p>
          <a:p>
            <a:r>
              <a:rPr lang="vi-VN" smtClean="0">
                <a:latin typeface="Microsoft Sans Serif"/>
              </a:rPr>
              <a:t>Vệ sinh xưởng thực tập</a:t>
            </a:r>
          </a:p>
          <a:p>
            <a:pPr lvl="1"/>
            <a:r>
              <a:rPr lang="en-US" smtClean="0">
                <a:latin typeface="Microsoft Sans Serif"/>
              </a:rPr>
              <a:t>unknown reliability</a:t>
            </a:r>
          </a:p>
          <a:p>
            <a:pPr lvl="1"/>
            <a:r>
              <a:rPr lang="en-US" smtClean="0">
                <a:latin typeface="Microsoft Sans Serif"/>
              </a:rPr>
              <a:t>unknown quality</a:t>
            </a:r>
          </a:p>
          <a:p>
            <a:pPr lvl="1"/>
            <a:r>
              <a:rPr lang="en-US" smtClean="0">
                <a:latin typeface="Microsoft Sans Serif"/>
              </a:rPr>
              <a:t>may need artistic guidance</a:t>
            </a:r>
          </a:p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CA037C-05FD-44F2-BF89-A8A0DE481C3D}" type="slidenum">
              <a:rPr lang="en-US" smtClean="0"/>
              <a:t>5</a:t>
            </a:fld>
            <a:endParaRPr 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69441"/>
          </a:xfrm>
        </p:spPr>
        <p:txBody>
          <a:bodyPr>
            <a:spAutoFit/>
          </a:bodyPr>
          <a:lstStyle/>
          <a:p>
            <a:r>
              <a:rPr lang="en-US" smtClean="0">
                <a:solidFill>
                  <a:srgbClr val="000000"/>
                </a:solidFill>
                <a:latin typeface="Microsoft Sans Serif"/>
              </a:rPr>
              <a:t>Thực hành</a:t>
            </a:r>
            <a:endParaRPr lang="en-US">
              <a:solidFill>
                <a:srgbClr val="000000"/>
              </a:solidFill>
              <a:latin typeface="Microsoft Sans Serif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>
                <a:latin typeface="Microsoft Sans Serif"/>
              </a:rPr>
              <a:t>Yêu cầu kỹ thuật</a:t>
            </a:r>
          </a:p>
          <a:p>
            <a:pPr lvl="1"/>
            <a:r>
              <a:rPr lang="en-US" smtClean="0">
                <a:latin typeface="Microsoft Sans Serif"/>
              </a:rPr>
              <a:t>reliable</a:t>
            </a:r>
          </a:p>
          <a:p>
            <a:pPr lvl="1"/>
            <a:r>
              <a:rPr lang="en-US" smtClean="0">
                <a:latin typeface="Microsoft Sans Serif"/>
              </a:rPr>
              <a:t>experienced artistic talent</a:t>
            </a:r>
          </a:p>
          <a:p>
            <a:pPr lvl="1"/>
            <a:r>
              <a:rPr lang="en-US" smtClean="0">
                <a:latin typeface="Microsoft Sans Serif"/>
              </a:rPr>
              <a:t>high-quality result</a:t>
            </a:r>
          </a:p>
          <a:p>
            <a:r>
              <a:rPr lang="en-US" smtClean="0">
                <a:latin typeface="Microsoft Sans Serif"/>
              </a:rPr>
              <a:t>Yêu cầu mỹ thuật</a:t>
            </a:r>
          </a:p>
          <a:p>
            <a:pPr lvl="1"/>
            <a:r>
              <a:rPr lang="en-US" smtClean="0">
                <a:latin typeface="Microsoft Sans Serif"/>
              </a:rPr>
              <a:t>expensive</a:t>
            </a:r>
          </a:p>
          <a:p>
            <a:pPr lvl="1"/>
            <a:r>
              <a:rPr lang="en-US" smtClean="0">
                <a:latin typeface="Microsoft Sans Serif"/>
              </a:rPr>
              <a:t>long turn-around time</a:t>
            </a:r>
          </a:p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CA037C-05FD-44F2-BF89-A8A0DE481C3D}" type="slidenum">
              <a:rPr lang="en-US" smtClean="0"/>
              <a:t>6</a:t>
            </a:fld>
            <a:endParaRPr lang="en-US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69441"/>
          </a:xfrm>
        </p:spPr>
        <p:txBody>
          <a:bodyPr>
            <a:spAutoFit/>
          </a:bodyPr>
          <a:lstStyle/>
          <a:p>
            <a:r>
              <a:rPr lang="en-US" smtClean="0">
                <a:solidFill>
                  <a:srgbClr val="000000"/>
                </a:solidFill>
                <a:latin typeface="Microsoft Sans Serif"/>
              </a:rPr>
              <a:t>Chuẩn bị: </a:t>
            </a:r>
            <a:endParaRPr lang="en-US">
              <a:solidFill>
                <a:srgbClr val="000000"/>
              </a:solidFill>
              <a:latin typeface="Microsoft Sans Serif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vi-VN" smtClean="0">
                <a:latin typeface="Microsoft Sans Serif"/>
              </a:rPr>
              <a:t>Vật tư</a:t>
            </a:r>
          </a:p>
          <a:p>
            <a:pPr lvl="1"/>
            <a:r>
              <a:rPr lang="en-US" smtClean="0">
                <a:latin typeface="Microsoft Sans Serif"/>
              </a:rPr>
              <a:t>most economical</a:t>
            </a:r>
          </a:p>
          <a:p>
            <a:pPr lvl="1"/>
            <a:r>
              <a:rPr lang="en-US" smtClean="0">
                <a:latin typeface="Microsoft Sans Serif"/>
              </a:rPr>
              <a:t>complete control</a:t>
            </a:r>
          </a:p>
          <a:p>
            <a:r>
              <a:rPr lang="en-US" smtClean="0">
                <a:latin typeface="Microsoft Sans Serif"/>
              </a:rPr>
              <a:t>Thiết bị</a:t>
            </a:r>
          </a:p>
          <a:p>
            <a:pPr lvl="1"/>
            <a:r>
              <a:rPr lang="en-US" smtClean="0">
                <a:latin typeface="Microsoft Sans Serif"/>
              </a:rPr>
              <a:t>lack of resources</a:t>
            </a:r>
          </a:p>
          <a:p>
            <a:pPr lvl="1"/>
            <a:r>
              <a:rPr lang="en-US" smtClean="0">
                <a:latin typeface="Microsoft Sans Serif"/>
              </a:rPr>
              <a:t>not artistic / creative</a:t>
            </a:r>
          </a:p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CA037C-05FD-44F2-BF89-A8A0DE481C3D}" type="slidenum">
              <a:rPr lang="en-US" smtClean="0"/>
              <a:t>7</a:t>
            </a:fld>
            <a:endParaRPr 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147</Words>
  <Application>Microsoft Office PowerPoint</Application>
  <PresentationFormat>On-screen Show (4:3)</PresentationFormat>
  <Paragraphs>47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1" baseType="lpstr">
      <vt:lpstr>Arial</vt:lpstr>
      <vt:lpstr>Microsoft Sans Serif</vt:lpstr>
      <vt:lpstr>Calibri</vt:lpstr>
      <vt:lpstr>Office Theme</vt:lpstr>
      <vt:lpstr>BÀI 1 Lắp mạch đèn huỳnh quang</vt:lpstr>
      <vt:lpstr>Khảo sát sơ đồ </vt:lpstr>
      <vt:lpstr>Xác định chức năng, công dụng của các phần tử trong mạch</vt:lpstr>
      <vt:lpstr>Những hư hỏng thông thường và cách khắc phục</vt:lpstr>
      <vt:lpstr>Vệ sinh công nghiệp</vt:lpstr>
      <vt:lpstr>Thực hành</vt:lpstr>
      <vt:lpstr>Chuẩn bị: 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BÀI 1 Lắp mạch đèn huỳnh quang</dc:title>
  <dc:creator>MANH HOAN</dc:creator>
  <cp:lastModifiedBy>MANH HOAN</cp:lastModifiedBy>
  <cp:revision>1</cp:revision>
  <dcterms:created xsi:type="dcterms:W3CDTF">2015-05-25T08:03:52Z</dcterms:created>
  <dcterms:modified xsi:type="dcterms:W3CDTF">2015-05-25T08:03:55Z</dcterms:modified>
</cp:coreProperties>
</file>